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2" r:id="rId6"/>
    <p:sldId id="260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9DA869-DEBD-A436-8F05-5BD94FB25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647" y="1603904"/>
            <a:ext cx="9448800" cy="18250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tr-TR" sz="4800" dirty="0">
                <a:latin typeface="Agency FB" panose="020B0503020202020204" pitchFamily="34" charset="0"/>
              </a:rPr>
              <a:t>- </a:t>
            </a:r>
            <a:r>
              <a:rPr lang="tr-TR" sz="4800" dirty="0" err="1">
                <a:latin typeface="Agency FB" panose="020B0503020202020204" pitchFamily="34" charset="0"/>
              </a:rPr>
              <a:t>BorTecıne</a:t>
            </a:r>
            <a:r>
              <a:rPr lang="tr-TR" sz="4800" dirty="0">
                <a:latin typeface="Agency FB" panose="020B0503020202020204" pitchFamily="34" charset="0"/>
              </a:rPr>
              <a:t> Run -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3BB0B62-53AE-B2C6-DA39-C1D8D5AAA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71600" y="6967071"/>
            <a:ext cx="9448800" cy="685800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26E8D7A-FA9C-0A0D-420D-2E6775CB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270" y="376517"/>
            <a:ext cx="7637025" cy="4558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088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845FD1-B2E4-DB0F-B906-DE20B554A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599" y="592830"/>
            <a:ext cx="10053918" cy="1293028"/>
          </a:xfrm>
        </p:spPr>
        <p:txBody>
          <a:bodyPr>
            <a:normAutofit/>
          </a:bodyPr>
          <a:lstStyle/>
          <a:p>
            <a:pPr algn="ctr"/>
            <a:r>
              <a:rPr lang="tr-TR" sz="3800" u="sng" dirty="0"/>
              <a:t>THE </a:t>
            </a:r>
            <a:r>
              <a:rPr lang="tr-TR" sz="3800" u="sng" dirty="0" err="1"/>
              <a:t>Mythologıcal</a:t>
            </a:r>
            <a:r>
              <a:rPr lang="tr-TR" sz="3800" u="sng" dirty="0"/>
              <a:t> HISTORY   </a:t>
            </a:r>
            <a:br>
              <a:rPr lang="tr-TR" sz="3800" u="sng" dirty="0"/>
            </a:br>
            <a:r>
              <a:rPr lang="tr-TR" sz="3800" u="sng" dirty="0"/>
              <a:t>of </a:t>
            </a:r>
            <a:r>
              <a:rPr lang="tr-TR" sz="3800" u="sng" dirty="0" err="1"/>
              <a:t>the</a:t>
            </a:r>
            <a:r>
              <a:rPr lang="tr-TR" sz="3800" u="sng" dirty="0"/>
              <a:t> </a:t>
            </a:r>
            <a:r>
              <a:rPr lang="tr-TR" sz="3800" u="sng" dirty="0" err="1"/>
              <a:t>game</a:t>
            </a:r>
            <a:r>
              <a:rPr lang="tr-TR" sz="3800" u="sng" dirty="0"/>
              <a:t>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312EC2-57E2-E201-5D58-520487C6A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2221454"/>
            <a:ext cx="11053482" cy="402412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100" dirty="0"/>
              <a:t>In an era of brutal Mongol and Chinese attacks on the </a:t>
            </a:r>
            <a:r>
              <a:rPr lang="tr-TR" sz="2100" dirty="0" err="1"/>
              <a:t>ancestor</a:t>
            </a:r>
            <a:r>
              <a:rPr lang="tr-TR" sz="2100" dirty="0"/>
              <a:t> </a:t>
            </a:r>
            <a:r>
              <a:rPr lang="en-US" sz="2100" dirty="0"/>
              <a:t>Turkish people, </a:t>
            </a:r>
            <a:r>
              <a:rPr lang="tr-TR" sz="2100" dirty="0"/>
              <a:t>       </a:t>
            </a:r>
            <a:r>
              <a:rPr lang="en-US" sz="2100" dirty="0"/>
              <a:t>a</a:t>
            </a:r>
            <a:r>
              <a:rPr lang="tr-TR" sz="2100" dirty="0"/>
              <a:t> </a:t>
            </a:r>
            <a:r>
              <a:rPr lang="tr-TR" sz="2100" dirty="0" err="1"/>
              <a:t>female</a:t>
            </a:r>
            <a:r>
              <a:rPr lang="en-US" sz="2100" dirty="0"/>
              <a:t> wolf </a:t>
            </a:r>
            <a:r>
              <a:rPr lang="en-US" sz="2100" b="1" dirty="0"/>
              <a:t>finds a baby </a:t>
            </a:r>
            <a:r>
              <a:rPr lang="tr-TR" sz="2100" dirty="0" err="1"/>
              <a:t>alone</a:t>
            </a:r>
            <a:r>
              <a:rPr lang="tr-TR" sz="2100" dirty="0"/>
              <a:t> </a:t>
            </a:r>
            <a:r>
              <a:rPr lang="en-US" sz="2100" dirty="0"/>
              <a:t>in the mountains. The motherly instincts of the female wolf take</a:t>
            </a:r>
            <a:r>
              <a:rPr lang="tr-TR" sz="2100" dirty="0"/>
              <a:t>s</a:t>
            </a:r>
            <a:r>
              <a:rPr lang="en-US" sz="2100" dirty="0"/>
              <a:t> over, </a:t>
            </a:r>
            <a:r>
              <a:rPr lang="tr-TR" sz="2100" dirty="0" err="1"/>
              <a:t>she</a:t>
            </a:r>
            <a:r>
              <a:rPr lang="tr-TR" sz="2100" dirty="0"/>
              <a:t> </a:t>
            </a:r>
            <a:r>
              <a:rPr lang="tr-TR" sz="2100" dirty="0" err="1"/>
              <a:t>saves</a:t>
            </a:r>
            <a:r>
              <a:rPr lang="tr-TR" sz="2100" dirty="0"/>
              <a:t> his life </a:t>
            </a:r>
            <a:r>
              <a:rPr lang="tr-TR" sz="2100" dirty="0" err="1"/>
              <a:t>and</a:t>
            </a:r>
            <a:r>
              <a:rPr lang="tr-TR" sz="2100" dirty="0"/>
              <a:t> </a:t>
            </a:r>
            <a:r>
              <a:rPr lang="tr-TR" sz="2100" dirty="0" err="1"/>
              <a:t>begins</a:t>
            </a:r>
            <a:r>
              <a:rPr lang="tr-TR" sz="2100" dirty="0"/>
              <a:t> </a:t>
            </a:r>
            <a:r>
              <a:rPr lang="tr-TR" sz="2100" dirty="0" err="1"/>
              <a:t>to</a:t>
            </a:r>
            <a:r>
              <a:rPr lang="tr-TR" sz="2100" dirty="0"/>
              <a:t> </a:t>
            </a:r>
            <a:r>
              <a:rPr lang="tr-TR" sz="2100" dirty="0" err="1"/>
              <a:t>raise</a:t>
            </a:r>
            <a:r>
              <a:rPr lang="tr-TR" sz="2100" dirty="0"/>
              <a:t> </a:t>
            </a:r>
            <a:r>
              <a:rPr lang="tr-TR" sz="2100" dirty="0" err="1"/>
              <a:t>him</a:t>
            </a:r>
            <a:r>
              <a:rPr lang="tr-TR" sz="2100" dirty="0"/>
              <a:t>. </a:t>
            </a:r>
            <a:r>
              <a:rPr lang="en-US" sz="2100" dirty="0"/>
              <a:t>This baby will become </a:t>
            </a:r>
            <a:r>
              <a:rPr lang="en-US" sz="2100" dirty="0" err="1"/>
              <a:t>Oğuz</a:t>
            </a:r>
            <a:r>
              <a:rPr lang="en-US" sz="2100" dirty="0"/>
              <a:t> </a:t>
            </a:r>
            <a:r>
              <a:rPr lang="en-US" sz="2100" dirty="0" err="1"/>
              <a:t>Kağan</a:t>
            </a:r>
            <a:r>
              <a:rPr lang="en-US" sz="2100" dirty="0"/>
              <a:t>, </a:t>
            </a:r>
            <a:r>
              <a:rPr lang="tr-TR" sz="2100" dirty="0" err="1"/>
              <a:t>one</a:t>
            </a:r>
            <a:r>
              <a:rPr lang="tr-TR" sz="2100" dirty="0"/>
              <a:t> of </a:t>
            </a:r>
            <a:r>
              <a:rPr lang="tr-TR" sz="2100" dirty="0" err="1"/>
              <a:t>the</a:t>
            </a:r>
            <a:r>
              <a:rPr lang="en-US" sz="2100" dirty="0"/>
              <a:t> great</a:t>
            </a:r>
            <a:r>
              <a:rPr lang="tr-TR" sz="2100" dirty="0" err="1"/>
              <a:t>est</a:t>
            </a:r>
            <a:r>
              <a:rPr lang="en-US" sz="2100" dirty="0"/>
              <a:t> hero </a:t>
            </a:r>
            <a:r>
              <a:rPr lang="tr-TR" sz="2100" dirty="0"/>
              <a:t>&amp;</a:t>
            </a:r>
            <a:r>
              <a:rPr lang="en-US" sz="2100" dirty="0"/>
              <a:t> leader in Turkish mythology.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100" dirty="0"/>
              <a:t>The wolf wants to </a:t>
            </a:r>
            <a:r>
              <a:rPr lang="en-US" sz="2100" b="1" dirty="0"/>
              <a:t>protect the baby from</a:t>
            </a:r>
            <a:r>
              <a:rPr lang="tr-TR" sz="2100" b="1" dirty="0"/>
              <a:t> </a:t>
            </a:r>
            <a:r>
              <a:rPr lang="tr-TR" sz="2100" b="1" dirty="0" err="1"/>
              <a:t>witnessing</a:t>
            </a:r>
            <a:r>
              <a:rPr lang="en-US" sz="2100" b="1" dirty="0"/>
              <a:t> further </a:t>
            </a:r>
            <a:r>
              <a:rPr lang="tr-TR" sz="2100" b="1" dirty="0" err="1"/>
              <a:t>bloodbaths</a:t>
            </a:r>
            <a:r>
              <a:rPr lang="en-US" sz="2100" dirty="0"/>
              <a:t>, so she s</a:t>
            </a:r>
            <a:r>
              <a:rPr lang="tr-TR" sz="2100" dirty="0" err="1"/>
              <a:t>ets</a:t>
            </a:r>
            <a:r>
              <a:rPr lang="en-US" sz="2100" dirty="0"/>
              <a:t> off to</a:t>
            </a:r>
            <a:r>
              <a:rPr lang="tr-TR" sz="2100" dirty="0"/>
              <a:t> </a:t>
            </a:r>
            <a:r>
              <a:rPr lang="tr-TR" sz="2100" dirty="0" err="1"/>
              <a:t>bring</a:t>
            </a:r>
            <a:r>
              <a:rPr lang="tr-TR" sz="2100" dirty="0"/>
              <a:t> </a:t>
            </a:r>
            <a:r>
              <a:rPr lang="tr-TR" sz="2100" dirty="0" err="1"/>
              <a:t>him</a:t>
            </a:r>
            <a:r>
              <a:rPr lang="tr-TR" sz="2100" dirty="0"/>
              <a:t> </a:t>
            </a:r>
            <a:r>
              <a:rPr lang="tr-TR" sz="2100" dirty="0" err="1"/>
              <a:t>to</a:t>
            </a:r>
            <a:r>
              <a:rPr lang="tr-TR" sz="2100" dirty="0"/>
              <a:t> a</a:t>
            </a:r>
            <a:r>
              <a:rPr lang="en-US" sz="2100" dirty="0"/>
              <a:t> peaceful place. Sensing the child’s </a:t>
            </a:r>
            <a:r>
              <a:rPr lang="tr-TR" sz="2100" dirty="0" err="1"/>
              <a:t>great</a:t>
            </a:r>
            <a:r>
              <a:rPr lang="tr-TR" sz="2100" dirty="0"/>
              <a:t> life</a:t>
            </a:r>
            <a:r>
              <a:rPr lang="en-US" sz="2100" dirty="0"/>
              <a:t> </a:t>
            </a:r>
            <a:r>
              <a:rPr lang="tr-TR" sz="2100" dirty="0" err="1"/>
              <a:t>mission</a:t>
            </a:r>
            <a:r>
              <a:rPr lang="en-US" sz="2100" dirty="0"/>
              <a:t>, she</a:t>
            </a:r>
            <a:r>
              <a:rPr lang="tr-TR" sz="2100" dirty="0"/>
              <a:t> </a:t>
            </a:r>
            <a:r>
              <a:rPr lang="tr-TR" sz="2100" dirty="0" err="1"/>
              <a:t>also</a:t>
            </a:r>
            <a:r>
              <a:rPr lang="en-US" sz="2100" dirty="0"/>
              <a:t> plans to train him for leadership and warrior skills</a:t>
            </a:r>
            <a:r>
              <a:rPr lang="tr-TR" sz="2100" dirty="0"/>
              <a:t> at </a:t>
            </a:r>
            <a:r>
              <a:rPr lang="tr-TR" sz="2100" dirty="0" err="1"/>
              <a:t>that</a:t>
            </a:r>
            <a:r>
              <a:rPr lang="tr-TR" sz="2100" dirty="0"/>
              <a:t> </a:t>
            </a:r>
            <a:r>
              <a:rPr lang="tr-TR" sz="2100" dirty="0" err="1"/>
              <a:t>place</a:t>
            </a:r>
            <a:r>
              <a:rPr lang="en-US" sz="2100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100" dirty="0"/>
              <a:t>During the</a:t>
            </a:r>
            <a:r>
              <a:rPr lang="tr-TR" sz="2100" dirty="0"/>
              <a:t> </a:t>
            </a:r>
            <a:r>
              <a:rPr lang="tr-TR" sz="2100" dirty="0" err="1"/>
              <a:t>long</a:t>
            </a:r>
            <a:r>
              <a:rPr lang="en-US" sz="2100" dirty="0"/>
              <a:t> journey</a:t>
            </a:r>
            <a:r>
              <a:rPr lang="tr-TR" sz="2100" dirty="0"/>
              <a:t> </a:t>
            </a:r>
            <a:r>
              <a:rPr lang="tr-TR" sz="2100" dirty="0" err="1"/>
              <a:t>to</a:t>
            </a:r>
            <a:r>
              <a:rPr lang="tr-TR" sz="2100" dirty="0"/>
              <a:t> </a:t>
            </a:r>
            <a:r>
              <a:rPr lang="tr-TR" sz="2100" dirty="0" err="1"/>
              <a:t>get</a:t>
            </a:r>
            <a:r>
              <a:rPr lang="tr-TR" sz="2100" dirty="0"/>
              <a:t> </a:t>
            </a:r>
            <a:r>
              <a:rPr lang="tr-TR" sz="2100" dirty="0" err="1"/>
              <a:t>there</a:t>
            </a:r>
            <a:r>
              <a:rPr lang="en-US" sz="2100" dirty="0"/>
              <a:t>, while</a:t>
            </a:r>
            <a:r>
              <a:rPr lang="tr-TR" sz="2100" dirty="0"/>
              <a:t> </a:t>
            </a:r>
            <a:r>
              <a:rPr lang="tr-TR" sz="2100" dirty="0" err="1"/>
              <a:t>the</a:t>
            </a:r>
            <a:r>
              <a:rPr lang="tr-TR" sz="2100" dirty="0"/>
              <a:t> </a:t>
            </a:r>
            <a:r>
              <a:rPr lang="tr-TR" sz="2100" dirty="0" err="1"/>
              <a:t>wolf</a:t>
            </a:r>
            <a:r>
              <a:rPr lang="tr-TR" sz="2100" dirty="0"/>
              <a:t> </a:t>
            </a:r>
            <a:r>
              <a:rPr lang="tr-TR" sz="2100" dirty="0" err="1"/>
              <a:t>mother</a:t>
            </a:r>
            <a:r>
              <a:rPr lang="en-US" sz="2100" dirty="0"/>
              <a:t> </a:t>
            </a:r>
            <a:r>
              <a:rPr lang="en-US" sz="2100" dirty="0" err="1"/>
              <a:t>carr</a:t>
            </a:r>
            <a:r>
              <a:rPr lang="tr-TR" sz="2100" dirty="0" err="1"/>
              <a:t>ies</a:t>
            </a:r>
            <a:r>
              <a:rPr lang="en-US" sz="2100" dirty="0"/>
              <a:t> the baby</a:t>
            </a:r>
            <a:r>
              <a:rPr lang="tr-TR" sz="2100" dirty="0"/>
              <a:t> on </a:t>
            </a:r>
            <a:r>
              <a:rPr lang="tr-TR" sz="2100" dirty="0" err="1"/>
              <a:t>the</a:t>
            </a:r>
            <a:r>
              <a:rPr lang="tr-TR" sz="2100" dirty="0"/>
              <a:t> </a:t>
            </a:r>
            <a:r>
              <a:rPr lang="tr-TR" sz="2100" dirty="0" err="1"/>
              <a:t>back</a:t>
            </a:r>
            <a:r>
              <a:rPr lang="en-US" sz="2100" dirty="0"/>
              <a:t>, they enter the </a:t>
            </a:r>
            <a:r>
              <a:rPr lang="en-US" sz="2100" b="1" dirty="0"/>
              <a:t>Iron Mountains, full of obstacles</a:t>
            </a:r>
            <a:r>
              <a:rPr lang="en-US" sz="2100" dirty="0"/>
              <a:t>. With no water and a</a:t>
            </a:r>
            <a:r>
              <a:rPr lang="tr-TR" sz="2100" dirty="0"/>
              <a:t> </a:t>
            </a:r>
            <a:r>
              <a:rPr lang="tr-TR" sz="2100" dirty="0" err="1"/>
              <a:t>very</a:t>
            </a:r>
            <a:r>
              <a:rPr lang="en-US" sz="2100" dirty="0"/>
              <a:t> long path ahead, the </a:t>
            </a:r>
            <a:r>
              <a:rPr lang="en-US" sz="2100" b="1" dirty="0"/>
              <a:t>wolf must run fast</a:t>
            </a:r>
            <a:r>
              <a:rPr lang="en-US" sz="2100" dirty="0"/>
              <a:t>. If </a:t>
            </a:r>
            <a:r>
              <a:rPr lang="tr-TR" sz="2100" dirty="0" err="1"/>
              <a:t>they</a:t>
            </a:r>
            <a:r>
              <a:rPr lang="en-US" sz="2100" dirty="0"/>
              <a:t> </a:t>
            </a:r>
            <a:r>
              <a:rPr lang="en-US" sz="2100" dirty="0" err="1"/>
              <a:t>cras</a:t>
            </a:r>
            <a:r>
              <a:rPr lang="tr-TR" sz="2100" dirty="0"/>
              <a:t>h</a:t>
            </a:r>
            <a:r>
              <a:rPr lang="en-US" sz="2100" dirty="0"/>
              <a:t> into any obstacles, </a:t>
            </a:r>
            <a:r>
              <a:rPr lang="tr-TR" sz="2100" dirty="0" err="1"/>
              <a:t>they</a:t>
            </a:r>
            <a:r>
              <a:rPr lang="en-US" sz="2100" dirty="0"/>
              <a:t> will die, and the future hero will never be. Turkey’s fate depends on this journey.</a:t>
            </a:r>
          </a:p>
        </p:txBody>
      </p:sp>
    </p:spTree>
    <p:extLst>
      <p:ext uri="{BB962C8B-B14F-4D97-AF65-F5344CB8AC3E}">
        <p14:creationId xmlns:p14="http://schemas.microsoft.com/office/powerpoint/2010/main" val="337000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design(1)">
            <a:hlinkClick r:id="" action="ppaction://media"/>
            <a:extLst>
              <a:ext uri="{FF2B5EF4-FFF2-40B4-BE49-F238E27FC236}">
                <a16:creationId xmlns:a16="http://schemas.microsoft.com/office/drawing/2014/main" id="{7A893F0F-7D5E-B1FF-92CC-472FD7B8F0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185" y="1075766"/>
            <a:ext cx="10571629" cy="567045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6D78233-3408-7E3C-906F-CC66473628E0}"/>
              </a:ext>
            </a:extLst>
          </p:cNvPr>
          <p:cNvSpPr txBox="1"/>
          <p:nvPr/>
        </p:nvSpPr>
        <p:spPr>
          <a:xfrm>
            <a:off x="5331207" y="291081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800" u="sng" dirty="0" err="1"/>
              <a:t>Trailer</a:t>
            </a:r>
            <a:endParaRPr lang="tr-TR" sz="3800" u="sng" dirty="0"/>
          </a:p>
        </p:txBody>
      </p:sp>
    </p:spTree>
    <p:extLst>
      <p:ext uri="{BB962C8B-B14F-4D97-AF65-F5344CB8AC3E}">
        <p14:creationId xmlns:p14="http://schemas.microsoft.com/office/powerpoint/2010/main" val="368221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F63AC-6D3B-AD33-B2FB-F909ADA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427" y="155959"/>
            <a:ext cx="7929282" cy="1293028"/>
          </a:xfrm>
        </p:spPr>
        <p:txBody>
          <a:bodyPr>
            <a:normAutofit/>
          </a:bodyPr>
          <a:lstStyle/>
          <a:p>
            <a:pPr algn="ctr"/>
            <a:r>
              <a:rPr lang="tr-TR" sz="3800" u="sng" dirty="0"/>
              <a:t>Game </a:t>
            </a:r>
            <a:r>
              <a:rPr lang="tr-TR" sz="3800" u="sng" dirty="0" err="1"/>
              <a:t>Objectıves</a:t>
            </a:r>
            <a:endParaRPr lang="tr-TR" sz="3800" u="sng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EC1B05-D899-25A5-FB8E-857EF101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88" y="2715120"/>
            <a:ext cx="11322424" cy="4336306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900" dirty="0"/>
              <a:t>The player takes on the role of the wolf mother.</a:t>
            </a:r>
            <a:endParaRPr lang="tr-TR" sz="2900" dirty="0"/>
          </a:p>
          <a:p>
            <a:pPr>
              <a:buFont typeface="Wingdings" panose="05000000000000000000" pitchFamily="2" charset="2"/>
              <a:buChar char="§"/>
            </a:pPr>
            <a:endParaRPr lang="tr-TR" sz="2900" dirty="0"/>
          </a:p>
          <a:p>
            <a:pPr marL="0" indent="0" algn="ctr">
              <a:buNone/>
            </a:pPr>
            <a:r>
              <a:rPr lang="en-US" sz="2900" i="1" u="sng" dirty="0"/>
              <a:t>Goal: </a:t>
            </a:r>
            <a:endParaRPr lang="tr-TR" sz="2900" i="1" u="sng" dirty="0"/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tr-TR" sz="2900" b="1" dirty="0" err="1"/>
              <a:t>Surviving</a:t>
            </a:r>
            <a:r>
              <a:rPr lang="tr-TR" sz="2900" b="1" dirty="0"/>
              <a:t> as </a:t>
            </a:r>
            <a:r>
              <a:rPr lang="tr-TR" sz="2900" b="1" dirty="0" err="1"/>
              <a:t>long</a:t>
            </a:r>
            <a:r>
              <a:rPr lang="tr-TR" sz="2900" b="1" dirty="0"/>
              <a:t> as </a:t>
            </a:r>
            <a:r>
              <a:rPr lang="tr-TR" sz="2900" b="1" dirty="0" err="1"/>
              <a:t>possible</a:t>
            </a:r>
            <a:r>
              <a:rPr lang="tr-TR" sz="2900" b="1" dirty="0"/>
              <a:t> </a:t>
            </a:r>
            <a:r>
              <a:rPr lang="tr-TR" sz="2900" b="1" dirty="0" err="1"/>
              <a:t>through</a:t>
            </a:r>
            <a:r>
              <a:rPr lang="tr-TR" sz="2900" b="1" dirty="0"/>
              <a:t> </a:t>
            </a:r>
            <a:r>
              <a:rPr lang="tr-TR" sz="2900" b="1" dirty="0" err="1"/>
              <a:t>avoiding</a:t>
            </a:r>
            <a:r>
              <a:rPr lang="tr-TR" sz="2900" b="1" dirty="0"/>
              <a:t> </a:t>
            </a:r>
            <a:r>
              <a:rPr lang="tr-TR" sz="2900" b="1" dirty="0" err="1"/>
              <a:t>obstacles</a:t>
            </a:r>
            <a:r>
              <a:rPr lang="tr-TR" sz="2900" b="1" dirty="0"/>
              <a:t>: </a:t>
            </a:r>
            <a:r>
              <a:rPr lang="tr-TR" sz="2900" dirty="0" err="1"/>
              <a:t>The</a:t>
            </a:r>
            <a:r>
              <a:rPr lang="tr-TR" sz="2900" dirty="0"/>
              <a:t> </a:t>
            </a:r>
            <a:r>
              <a:rPr lang="tr-TR" sz="2900" dirty="0" err="1"/>
              <a:t>player</a:t>
            </a:r>
            <a:r>
              <a:rPr lang="tr-TR" sz="2900" dirty="0"/>
              <a:t> r</a:t>
            </a:r>
            <a:r>
              <a:rPr lang="en-US" sz="2900" dirty="0"/>
              <a:t>un</a:t>
            </a:r>
            <a:r>
              <a:rPr lang="tr-TR" sz="2900" dirty="0"/>
              <a:t>s</a:t>
            </a:r>
            <a:r>
              <a:rPr lang="en-US" sz="2900" dirty="0"/>
              <a:t> </a:t>
            </a:r>
            <a:r>
              <a:rPr lang="tr-TR" sz="2900" dirty="0"/>
              <a:t>on a </a:t>
            </a:r>
            <a:r>
              <a:rPr lang="en-US" sz="2900" dirty="0"/>
              <a:t>with the baby on </a:t>
            </a:r>
            <a:r>
              <a:rPr lang="tr-TR" sz="2900" dirty="0" err="1"/>
              <a:t>the</a:t>
            </a:r>
            <a:r>
              <a:rPr lang="en-US" sz="2900" dirty="0"/>
              <a:t> back, avoiding obstacles along </a:t>
            </a:r>
            <a:r>
              <a:rPr lang="en-US" sz="2900" dirty="0" err="1"/>
              <a:t>th</a:t>
            </a:r>
            <a:r>
              <a:rPr lang="tr-TR" sz="2900" dirty="0"/>
              <a:t>e </a:t>
            </a:r>
            <a:r>
              <a:rPr lang="en-US" sz="2900" dirty="0"/>
              <a:t>road</a:t>
            </a:r>
            <a:r>
              <a:rPr lang="tr-TR" sz="2900" dirty="0"/>
              <a:t> </a:t>
            </a:r>
            <a:r>
              <a:rPr lang="tr-TR" sz="2900" dirty="0" err="1"/>
              <a:t>to</a:t>
            </a:r>
            <a:r>
              <a:rPr lang="tr-TR" sz="2900" dirty="0"/>
              <a:t> </a:t>
            </a:r>
            <a:r>
              <a:rPr lang="tr-TR" sz="2900" dirty="0" err="1"/>
              <a:t>survive</a:t>
            </a:r>
            <a:r>
              <a:rPr lang="tr-TR" sz="2900" dirty="0"/>
              <a:t>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tr-TR" sz="2900" b="1" dirty="0"/>
              <a:t>     </a:t>
            </a:r>
            <a:endParaRPr lang="tr-TR" sz="2900" dirty="0"/>
          </a:p>
          <a:p>
            <a:pPr marL="457200" indent="-457200" algn="just">
              <a:lnSpc>
                <a:spcPct val="120000"/>
              </a:lnSpc>
              <a:buFont typeface="+mj-lt"/>
              <a:buAutoNum type="arabicPeriod" startAt="2"/>
            </a:pPr>
            <a:r>
              <a:rPr lang="tr-TR" sz="2900" b="1" dirty="0" err="1"/>
              <a:t>Collecting</a:t>
            </a:r>
            <a:r>
              <a:rPr lang="tr-TR" sz="2900" b="1" dirty="0"/>
              <a:t> as </a:t>
            </a:r>
            <a:r>
              <a:rPr lang="tr-TR" sz="2900" b="1" dirty="0" err="1"/>
              <a:t>many</a:t>
            </a:r>
            <a:r>
              <a:rPr lang="tr-TR" sz="2900" b="1" dirty="0"/>
              <a:t> </a:t>
            </a:r>
            <a:r>
              <a:rPr lang="tr-TR" sz="2900" b="1" dirty="0" err="1"/>
              <a:t>coins</a:t>
            </a:r>
            <a:r>
              <a:rPr lang="tr-TR" sz="2900" b="1" dirty="0"/>
              <a:t> as </a:t>
            </a:r>
            <a:r>
              <a:rPr lang="tr-TR" sz="2900" b="1" dirty="0" err="1"/>
              <a:t>possible</a:t>
            </a:r>
            <a:r>
              <a:rPr lang="tr-TR" sz="2900" b="1" dirty="0"/>
              <a:t>: </a:t>
            </a:r>
            <a:r>
              <a:rPr lang="en-US" sz="2900" dirty="0"/>
              <a:t>There are gold coins scattered along the path</a:t>
            </a:r>
            <a:r>
              <a:rPr lang="tr-TR" sz="2900" dirty="0"/>
              <a:t>. </a:t>
            </a:r>
            <a:r>
              <a:rPr lang="en-US" sz="2900" dirty="0"/>
              <a:t>Collecting as many coins as possible will give the baby the wealth needed to live a life among humans when he reaches his leadership age. </a:t>
            </a:r>
            <a:r>
              <a:rPr lang="tr-TR" sz="2900" dirty="0"/>
              <a:t>     </a:t>
            </a:r>
          </a:p>
          <a:p>
            <a:pPr marL="0" indent="0" algn="ctr">
              <a:buNone/>
            </a:pPr>
            <a:r>
              <a:rPr lang="tr-TR" sz="2900" u="sng" dirty="0" err="1"/>
              <a:t>Elements</a:t>
            </a:r>
            <a:r>
              <a:rPr lang="tr-TR" sz="2900" u="sng" dirty="0"/>
              <a:t>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900" dirty="0"/>
              <a:t>1 Live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900" dirty="0"/>
              <a:t>Gold </a:t>
            </a:r>
            <a:r>
              <a:rPr lang="tr-TR" sz="2900" dirty="0" err="1"/>
              <a:t>Coins</a:t>
            </a:r>
            <a:r>
              <a:rPr lang="tr-TR" sz="2900" dirty="0"/>
              <a:t> </a:t>
            </a:r>
            <a:r>
              <a:rPr lang="tr-TR" sz="2900" dirty="0" err="1"/>
              <a:t>Collections</a:t>
            </a:r>
            <a:r>
              <a:rPr lang="tr-TR" sz="2900" dirty="0"/>
              <a:t> </a:t>
            </a:r>
          </a:p>
          <a:p>
            <a:pPr marL="0" indent="0" algn="ctr">
              <a:buNone/>
            </a:pPr>
            <a:br>
              <a:rPr lang="en-US" dirty="0"/>
            </a:b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8561DF6-5FA3-BE1B-B7E2-63B4FAA8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4" y="269668"/>
            <a:ext cx="4026447" cy="235863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FC5A14A-20F8-96BA-A6AD-AB9D00528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0" t="3470" r="8869" b="16138"/>
          <a:stretch/>
        </p:blipFill>
        <p:spPr>
          <a:xfrm>
            <a:off x="8567225" y="1523493"/>
            <a:ext cx="2883878" cy="172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6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F63AC-6D3B-AD33-B2FB-F909ADA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359" y="226450"/>
            <a:ext cx="7929282" cy="1293028"/>
          </a:xfrm>
        </p:spPr>
        <p:txBody>
          <a:bodyPr>
            <a:normAutofit/>
          </a:bodyPr>
          <a:lstStyle/>
          <a:p>
            <a:pPr algn="ctr"/>
            <a:r>
              <a:rPr lang="tr-TR" sz="3800" u="sng" dirty="0" err="1"/>
              <a:t>Core</a:t>
            </a:r>
            <a:r>
              <a:rPr lang="tr-TR" sz="3800" u="sng" dirty="0"/>
              <a:t> MECHANICS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EC1B05-D899-25A5-FB8E-857EF101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4" y="2261796"/>
            <a:ext cx="11322424" cy="40241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Endless</a:t>
            </a:r>
            <a:r>
              <a:rPr lang="tr-TR" dirty="0"/>
              <a:t> Run – Real-Time </a:t>
            </a:r>
            <a:r>
              <a:rPr lang="tr-TR" dirty="0" err="1"/>
              <a:t>Generated</a:t>
            </a:r>
            <a:r>
              <a:rPr lang="tr-TR" dirty="0"/>
              <a:t> </a:t>
            </a:r>
            <a:r>
              <a:rPr lang="tr-TR" dirty="0" err="1"/>
              <a:t>Map</a:t>
            </a:r>
            <a:r>
              <a:rPr lang="tr-TR" dirty="0"/>
              <a:t> &amp; </a:t>
            </a:r>
            <a:r>
              <a:rPr lang="tr-TR" dirty="0" err="1"/>
              <a:t>Obstacles</a:t>
            </a:r>
            <a:r>
              <a:rPr lang="tr-TR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tr-TR" dirty="0"/>
          </a:p>
          <a:p>
            <a:pPr>
              <a:buFont typeface="Wingdings" panose="05000000000000000000" pitchFamily="2" charset="2"/>
              <a:buChar char="Ø"/>
            </a:pPr>
            <a:r>
              <a:rPr lang="tr-TR" b="1" dirty="0" err="1"/>
              <a:t>Running</a:t>
            </a:r>
            <a:r>
              <a:rPr lang="tr-TR" dirty="0"/>
              <a:t> on a </a:t>
            </a:r>
            <a:r>
              <a:rPr lang="tr-TR" dirty="0" err="1"/>
              <a:t>straight</a:t>
            </a:r>
            <a:r>
              <a:rPr lang="tr-TR" dirty="0"/>
              <a:t> </a:t>
            </a:r>
            <a:r>
              <a:rPr lang="tr-TR" dirty="0" err="1"/>
              <a:t>road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roads</a:t>
            </a:r>
            <a:r>
              <a:rPr lang="tr-TR" dirty="0"/>
              <a:t> x </a:t>
            </a:r>
            <a:r>
              <a:rPr lang="tr-TR" dirty="0" err="1"/>
              <a:t>axis</a:t>
            </a:r>
            <a:r>
              <a:rPr lang="tr-TR" dirty="0"/>
              <a:t> </a:t>
            </a:r>
            <a:r>
              <a:rPr lang="tr-TR" dirty="0" err="1"/>
              <a:t>amount</a:t>
            </a:r>
            <a:r>
              <a:rPr lang="tr-TR" dirty="0"/>
              <a:t> is </a:t>
            </a:r>
            <a:r>
              <a:rPr lang="tr-TR" dirty="0" err="1"/>
              <a:t>within</a:t>
            </a:r>
            <a:r>
              <a:rPr lang="tr-TR" dirty="0"/>
              <a:t> a </a:t>
            </a:r>
            <a:r>
              <a:rPr lang="tr-TR" dirty="0" err="1"/>
              <a:t>given</a:t>
            </a:r>
            <a:r>
              <a:rPr lang="tr-TR" dirty="0"/>
              <a:t> </a:t>
            </a:r>
            <a:r>
              <a:rPr lang="tr-TR" dirty="0" err="1"/>
              <a:t>boundary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 (</a:t>
            </a:r>
            <a:r>
              <a:rPr lang="tr-TR" dirty="0" err="1"/>
              <a:t>Closed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b="1" dirty="0" err="1"/>
              <a:t>Avoiding</a:t>
            </a:r>
            <a:r>
              <a:rPr lang="tr-TR" b="1" dirty="0"/>
              <a:t> </a:t>
            </a:r>
            <a:r>
              <a:rPr lang="tr-TR" b="1" dirty="0" err="1"/>
              <a:t>Obstacles</a:t>
            </a:r>
            <a:r>
              <a:rPr lang="tr-TR" b="1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directioning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wolf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WAD </a:t>
            </a:r>
            <a:r>
              <a:rPr lang="tr-TR" dirty="0" err="1"/>
              <a:t>keys</a:t>
            </a:r>
            <a:r>
              <a:rPr lang="tr-TR" dirty="0"/>
              <a:t> /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up-left-right</a:t>
            </a:r>
            <a:r>
              <a:rPr lang="tr-TR" dirty="0"/>
              <a:t> </a:t>
            </a:r>
            <a:r>
              <a:rPr lang="tr-TR" dirty="0" err="1"/>
              <a:t>keys</a:t>
            </a:r>
            <a:r>
              <a:rPr lang="tr-TR" dirty="0"/>
              <a:t> </a:t>
            </a:r>
            <a:r>
              <a:rPr lang="tr-TR" dirty="0" err="1"/>
              <a:t>arrow</a:t>
            </a:r>
            <a:r>
              <a:rPr lang="tr-TR" dirty="0"/>
              <a:t> </a:t>
            </a:r>
            <a:r>
              <a:rPr lang="tr-TR" dirty="0" err="1"/>
              <a:t>keys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jumping</a:t>
            </a:r>
            <a:r>
              <a:rPr lang="tr-TR" dirty="0"/>
              <a:t>, </a:t>
            </a:r>
            <a:r>
              <a:rPr lang="tr-TR" dirty="0" err="1"/>
              <a:t>moving</a:t>
            </a:r>
            <a:r>
              <a:rPr lang="tr-TR" dirty="0"/>
              <a:t> </a:t>
            </a:r>
            <a:r>
              <a:rPr lang="tr-TR" dirty="0" err="1"/>
              <a:t>left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right</a:t>
            </a:r>
            <a:r>
              <a:rPr lang="tr-TR" dirty="0"/>
              <a:t>, </a:t>
            </a:r>
            <a:r>
              <a:rPr lang="tr-TR" dirty="0" err="1"/>
              <a:t>respectively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space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can </a:t>
            </a:r>
            <a:r>
              <a:rPr lang="tr-TR" dirty="0" err="1"/>
              <a:t>also</a:t>
            </a:r>
            <a:r>
              <a:rPr lang="tr-TR" dirty="0"/>
              <a:t> be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jumping</a:t>
            </a:r>
            <a:r>
              <a:rPr lang="tr-TR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b="1" dirty="0" err="1"/>
              <a:t>Collecting</a:t>
            </a:r>
            <a:r>
              <a:rPr lang="tr-TR" b="1" dirty="0"/>
              <a:t> </a:t>
            </a:r>
            <a:r>
              <a:rPr lang="tr-TR" b="1" dirty="0" err="1"/>
              <a:t>Coins</a:t>
            </a:r>
            <a:r>
              <a:rPr lang="tr-TR" b="1" dirty="0"/>
              <a:t> </a:t>
            </a:r>
            <a:r>
              <a:rPr lang="tr-TR" dirty="0"/>
              <a:t>as </a:t>
            </a:r>
            <a:r>
              <a:rPr lang="tr-TR" dirty="0" err="1"/>
              <a:t>many</a:t>
            </a:r>
            <a:r>
              <a:rPr lang="tr-TR" dirty="0"/>
              <a:t> as </a:t>
            </a:r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4504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F63AC-6D3B-AD33-B2FB-F909ADA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594" y="238519"/>
            <a:ext cx="7929282" cy="1293028"/>
          </a:xfrm>
        </p:spPr>
        <p:txBody>
          <a:bodyPr>
            <a:normAutofit/>
          </a:bodyPr>
          <a:lstStyle/>
          <a:p>
            <a:pPr algn="ctr"/>
            <a:r>
              <a:rPr lang="tr-TR" sz="3800" u="sng" dirty="0"/>
              <a:t>Game DYNAMICS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EC1B05-D899-25A5-FB8E-857EF101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88" y="2060089"/>
            <a:ext cx="11322424" cy="402412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tr-TR" dirty="0"/>
              <a:t>    </a:t>
            </a:r>
            <a:r>
              <a:rPr lang="tr-TR" i="1" u="sng" dirty="0" err="1"/>
              <a:t>Interaction</a:t>
            </a:r>
            <a:r>
              <a:rPr lang="tr-TR" i="1" u="sng" dirty="0"/>
              <a:t> </a:t>
            </a:r>
            <a:r>
              <a:rPr lang="tr-TR" i="1" u="sng" dirty="0" err="1"/>
              <a:t>Type</a:t>
            </a:r>
            <a:r>
              <a:rPr lang="tr-TR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Player vs. Game</a:t>
            </a:r>
          </a:p>
          <a:p>
            <a:pPr algn="ctr">
              <a:buFont typeface="Wingdings" panose="05000000000000000000" pitchFamily="2" charset="2"/>
              <a:buChar char="§"/>
            </a:pPr>
            <a:endParaRPr lang="tr-TR" dirty="0"/>
          </a:p>
          <a:p>
            <a:pPr algn="ctr">
              <a:buFont typeface="Wingdings" panose="05000000000000000000" pitchFamily="2" charset="2"/>
              <a:buChar char="§"/>
            </a:pPr>
            <a:endParaRPr lang="tr-TR" dirty="0"/>
          </a:p>
          <a:p>
            <a:pPr marL="0" indent="0" algn="ctr">
              <a:buNone/>
            </a:pPr>
            <a:r>
              <a:rPr lang="tr-TR" i="1" u="sng" dirty="0"/>
              <a:t>Challenge &amp; Game </a:t>
            </a:r>
            <a:r>
              <a:rPr lang="tr-TR" i="1" u="sng" dirty="0" err="1"/>
              <a:t>Flow</a:t>
            </a:r>
            <a:r>
              <a:rPr lang="tr-TR" i="1" u="sng" dirty="0"/>
              <a:t>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b="1" dirty="0" err="1"/>
              <a:t>Rising</a:t>
            </a:r>
            <a:r>
              <a:rPr lang="tr-TR" b="1" dirty="0"/>
              <a:t> </a:t>
            </a:r>
            <a:r>
              <a:rPr lang="tr-TR" b="1" dirty="0" err="1"/>
              <a:t>Difficulty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Stay</a:t>
            </a:r>
            <a:r>
              <a:rPr lang="tr-TR" b="1" dirty="0"/>
              <a:t> </a:t>
            </a:r>
            <a:r>
              <a:rPr lang="tr-TR" b="1" dirty="0" err="1"/>
              <a:t>Alive</a:t>
            </a:r>
            <a:r>
              <a:rPr lang="tr-TR" b="1" dirty="0"/>
              <a:t> </a:t>
            </a:r>
            <a:r>
              <a:rPr lang="tr-TR" b="1" dirty="0" err="1"/>
              <a:t>over</a:t>
            </a:r>
            <a:r>
              <a:rPr lang="tr-TR" b="1" dirty="0"/>
              <a:t> Time:</a:t>
            </a:r>
          </a:p>
          <a:p>
            <a:pPr marL="0" indent="0" algn="just">
              <a:buNone/>
            </a:pPr>
            <a:r>
              <a:rPr lang="tr-TR" b="1" dirty="0"/>
              <a:t>  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begins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slow</a:t>
            </a:r>
            <a:r>
              <a:rPr lang="tr-TR" dirty="0"/>
              <a:t> </a:t>
            </a:r>
            <a:r>
              <a:rPr lang="tr-TR" dirty="0" err="1"/>
              <a:t>speed</a:t>
            </a:r>
            <a:r>
              <a:rPr lang="tr-TR" dirty="0"/>
              <a:t> rate, but </a:t>
            </a:r>
            <a:r>
              <a:rPr lang="tr-TR" dirty="0" err="1"/>
              <a:t>over</a:t>
            </a:r>
            <a:r>
              <a:rPr lang="tr-TR" dirty="0"/>
              <a:t> time,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running</a:t>
            </a:r>
            <a:r>
              <a:rPr lang="tr-TR" dirty="0"/>
              <a:t>     </a:t>
            </a:r>
          </a:p>
          <a:p>
            <a:pPr marL="0" indent="0" algn="just">
              <a:buNone/>
            </a:pPr>
            <a:r>
              <a:rPr lang="tr-TR" dirty="0"/>
              <a:t>   </a:t>
            </a:r>
            <a:r>
              <a:rPr lang="tr-TR" dirty="0" err="1"/>
              <a:t>speed</a:t>
            </a:r>
            <a:r>
              <a:rPr lang="tr-TR" dirty="0"/>
              <a:t> </a:t>
            </a:r>
            <a:r>
              <a:rPr lang="tr-TR" dirty="0" err="1"/>
              <a:t>increases</a:t>
            </a:r>
            <a:r>
              <a:rPr lang="tr-TR" dirty="0"/>
              <a:t>,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puts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under</a:t>
            </a:r>
            <a:r>
              <a:rPr lang="tr-TR" dirty="0"/>
              <a:t> </a:t>
            </a:r>
            <a:r>
              <a:rPr lang="tr-TR" dirty="0" err="1"/>
              <a:t>stress</a:t>
            </a:r>
            <a:r>
              <a:rPr lang="tr-TR" dirty="0"/>
              <a:t>, </a:t>
            </a:r>
            <a:r>
              <a:rPr lang="tr-TR" dirty="0" err="1"/>
              <a:t>hence</a:t>
            </a:r>
            <a:r>
              <a:rPr lang="tr-TR" dirty="0"/>
              <a:t> </a:t>
            </a:r>
            <a:r>
              <a:rPr lang="tr-TR" dirty="0" err="1"/>
              <a:t>making</a:t>
            </a:r>
            <a:r>
              <a:rPr lang="tr-TR" dirty="0"/>
              <a:t> it </a:t>
            </a:r>
            <a:r>
              <a:rPr lang="tr-TR" dirty="0" err="1"/>
              <a:t>more</a:t>
            </a:r>
            <a:r>
              <a:rPr lang="tr-TR" dirty="0"/>
              <a:t> </a:t>
            </a:r>
          </a:p>
          <a:p>
            <a:pPr marL="0" indent="0" algn="just">
              <a:buNone/>
            </a:pPr>
            <a:r>
              <a:rPr lang="tr-TR" dirty="0"/>
              <a:t>   </a:t>
            </a:r>
            <a:r>
              <a:rPr lang="tr-TR" dirty="0" err="1"/>
              <a:t>difficult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achieve</a:t>
            </a:r>
            <a:r>
              <a:rPr lang="tr-TR" dirty="0"/>
              <a:t>  </a:t>
            </a:r>
            <a:r>
              <a:rPr lang="tr-TR" dirty="0" err="1"/>
              <a:t>great</a:t>
            </a:r>
            <a:r>
              <a:rPr lang="tr-TR" dirty="0"/>
              <a:t> </a:t>
            </a:r>
            <a:r>
              <a:rPr lang="tr-TR" dirty="0" err="1"/>
              <a:t>performance</a:t>
            </a:r>
            <a:r>
              <a:rPr lang="tr-TR" dirty="0"/>
              <a:t>/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stay</a:t>
            </a:r>
            <a:r>
              <a:rPr lang="tr-TR" dirty="0"/>
              <a:t> </a:t>
            </a:r>
            <a:r>
              <a:rPr lang="tr-TR" dirty="0" err="1"/>
              <a:t>alive</a:t>
            </a:r>
            <a:r>
              <a:rPr lang="tr-TR" dirty="0"/>
              <a:t> (not </a:t>
            </a:r>
            <a:r>
              <a:rPr lang="tr-TR" dirty="0" err="1"/>
              <a:t>colliding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obstacles</a:t>
            </a:r>
            <a:r>
              <a:rPr lang="tr-TR" dirty="0"/>
              <a:t>).</a:t>
            </a:r>
          </a:p>
          <a:p>
            <a:pPr marL="0" indent="0" algn="just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i="1" u="sng" dirty="0"/>
              <a:t>Feedback: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/>
              <a:t>Feedback on how </a:t>
            </a:r>
            <a:r>
              <a:rPr lang="tr-TR" dirty="0" err="1"/>
              <a:t>much</a:t>
            </a:r>
            <a:r>
              <a:rPr lang="tr-TR" dirty="0"/>
              <a:t> </a:t>
            </a:r>
            <a:r>
              <a:rPr lang="tr-TR" dirty="0" err="1"/>
              <a:t>coins</a:t>
            </a:r>
            <a:r>
              <a:rPr lang="tr-TR" dirty="0"/>
              <a:t> </a:t>
            </a:r>
            <a:r>
              <a:rPr lang="tr-TR" dirty="0" err="1"/>
              <a:t>collected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</a:t>
            </a:r>
            <a:r>
              <a:rPr lang="tr-TR" dirty="0" err="1"/>
              <a:t>so</a:t>
            </a:r>
            <a:r>
              <a:rPr lang="tr-TR" dirty="0"/>
              <a:t> far.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3A5B89D-D893-C8AA-C500-AB0D69D2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869" y="1218157"/>
            <a:ext cx="3321424" cy="22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F63AC-6D3B-AD33-B2FB-F909ADA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359" y="356926"/>
            <a:ext cx="7929282" cy="1293028"/>
          </a:xfrm>
        </p:spPr>
        <p:txBody>
          <a:bodyPr>
            <a:normAutofit/>
          </a:bodyPr>
          <a:lstStyle/>
          <a:p>
            <a:pPr algn="ctr"/>
            <a:r>
              <a:rPr lang="tr-TR" sz="3800" u="sng" dirty="0"/>
              <a:t>Player &amp; Game </a:t>
            </a:r>
            <a:r>
              <a:rPr lang="tr-TR" sz="3800" u="sng" dirty="0" err="1"/>
              <a:t>Type</a:t>
            </a:r>
            <a:r>
              <a:rPr lang="tr-TR" sz="3800" u="sng" dirty="0"/>
              <a:t>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EC1B05-D899-25A5-FB8E-857EF101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88" y="2086982"/>
            <a:ext cx="11322424" cy="4024125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/>
              <a:t>According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Bartle’s</a:t>
            </a:r>
            <a:r>
              <a:rPr lang="tr-TR" dirty="0"/>
              <a:t> 4 Player </a:t>
            </a:r>
            <a:r>
              <a:rPr lang="tr-TR" dirty="0" err="1"/>
              <a:t>types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Player is of </a:t>
            </a:r>
            <a:r>
              <a:rPr lang="tr-TR" dirty="0" err="1"/>
              <a:t>type</a:t>
            </a:r>
            <a:r>
              <a:rPr lang="tr-TR" dirty="0"/>
              <a:t> </a:t>
            </a:r>
            <a:r>
              <a:rPr lang="tr-TR" b="1" dirty="0" err="1"/>
              <a:t>Achiever</a:t>
            </a:r>
            <a:endParaRPr lang="tr-TR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b="1" dirty="0" err="1"/>
              <a:t>Infinity-Long</a:t>
            </a:r>
            <a:r>
              <a:rPr lang="tr-TR" b="1" dirty="0"/>
              <a:t> </a:t>
            </a:r>
            <a:r>
              <a:rPr lang="tr-TR" dirty="0"/>
              <a:t>Game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b="1" dirty="0" err="1"/>
              <a:t>Cooperative</a:t>
            </a:r>
            <a:r>
              <a:rPr lang="tr-TR" dirty="0"/>
              <a:t> (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play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</a:t>
            </a:r>
            <a:r>
              <a:rPr lang="tr-TR" dirty="0" err="1"/>
              <a:t>giving</a:t>
            </a:r>
            <a:r>
              <a:rPr lang="tr-TR" dirty="0"/>
              <a:t> </a:t>
            </a:r>
            <a:r>
              <a:rPr lang="tr-TR" dirty="0" err="1"/>
              <a:t>rules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else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die</a:t>
            </a:r>
            <a:r>
              <a:rPr lang="tr-TR" dirty="0"/>
              <a:t>),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b="1" dirty="0" err="1"/>
              <a:t>Non</a:t>
            </a:r>
            <a:r>
              <a:rPr lang="tr-TR" b="1" dirty="0"/>
              <a:t>-Zero </a:t>
            </a:r>
            <a:r>
              <a:rPr lang="tr-TR" b="1" dirty="0" err="1"/>
              <a:t>Sum</a:t>
            </a:r>
            <a:r>
              <a:rPr lang="tr-TR" b="1" dirty="0"/>
              <a:t> </a:t>
            </a:r>
            <a:r>
              <a:rPr lang="tr-TR" dirty="0"/>
              <a:t>(not </a:t>
            </a:r>
            <a:r>
              <a:rPr lang="tr-TR" dirty="0" err="1"/>
              <a:t>winning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cost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loss</a:t>
            </a:r>
            <a:r>
              <a:rPr lang="tr-TR" dirty="0"/>
              <a:t> of an </a:t>
            </a:r>
            <a:r>
              <a:rPr lang="tr-TR" dirty="0" err="1"/>
              <a:t>opponent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)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/>
              <a:t>Dynamic Game</a:t>
            </a:r>
            <a:r>
              <a:rPr lang="en-US" dirty="0"/>
              <a:t>: The game evolves over time, with decisions made at different stages that affect future outcomes.</a:t>
            </a: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tr-TR" altLang="tr-TR" b="1" dirty="0" err="1"/>
              <a:t>Sequential</a:t>
            </a:r>
            <a:r>
              <a:rPr lang="tr-TR" altLang="tr-TR" dirty="0"/>
              <a:t> </a:t>
            </a:r>
            <a:r>
              <a:rPr lang="tr-TR" altLang="tr-TR" dirty="0" err="1"/>
              <a:t>game</a:t>
            </a:r>
            <a:r>
              <a:rPr lang="tr-TR" altLang="tr-TR" dirty="0"/>
              <a:t> (</a:t>
            </a:r>
            <a:r>
              <a:rPr lang="tr-TR" altLang="tr-TR" dirty="0" err="1"/>
              <a:t>where</a:t>
            </a:r>
            <a:r>
              <a:rPr lang="tr-TR" altLang="tr-TR" dirty="0"/>
              <a:t> </a:t>
            </a:r>
            <a:r>
              <a:rPr lang="tr-TR" altLang="tr-TR" dirty="0" err="1"/>
              <a:t>player</a:t>
            </a:r>
            <a:r>
              <a:rPr lang="tr-TR" altLang="tr-TR" dirty="0"/>
              <a:t> </a:t>
            </a:r>
            <a:r>
              <a:rPr lang="tr-TR" altLang="tr-TR" dirty="0" err="1"/>
              <a:t>makes</a:t>
            </a:r>
            <a:r>
              <a:rPr lang="tr-TR" altLang="tr-TR" dirty="0"/>
              <a:t> </a:t>
            </a:r>
            <a:r>
              <a:rPr lang="tr-TR" altLang="tr-TR" dirty="0" err="1"/>
              <a:t>decisions</a:t>
            </a:r>
            <a:r>
              <a:rPr lang="tr-TR" altLang="tr-TR" dirty="0"/>
              <a:t> </a:t>
            </a:r>
            <a:r>
              <a:rPr lang="tr-TR" altLang="tr-TR" dirty="0" err="1"/>
              <a:t>one</a:t>
            </a:r>
            <a:r>
              <a:rPr lang="tr-TR" altLang="tr-TR" dirty="0"/>
              <a:t> </a:t>
            </a:r>
            <a:r>
              <a:rPr lang="tr-TR" altLang="tr-TR" dirty="0" err="1"/>
              <a:t>after</a:t>
            </a:r>
            <a:r>
              <a:rPr lang="tr-TR" altLang="tr-TR" dirty="0"/>
              <a:t> </a:t>
            </a:r>
            <a:r>
              <a:rPr lang="tr-TR" altLang="tr-TR" dirty="0" err="1"/>
              <a:t>another</a:t>
            </a:r>
            <a:r>
              <a:rPr lang="tr-TR" altLang="tr-TR" dirty="0"/>
              <a:t>, </a:t>
            </a:r>
            <a:r>
              <a:rPr lang="tr-TR" altLang="tr-TR" dirty="0" err="1"/>
              <a:t>affecting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future</a:t>
            </a:r>
            <a:r>
              <a:rPr lang="tr-TR" altLang="tr-TR" dirty="0"/>
              <a:t> </a:t>
            </a:r>
            <a:r>
              <a:rPr lang="tr-TR" altLang="tr-TR" dirty="0" err="1"/>
              <a:t>state</a:t>
            </a:r>
            <a:r>
              <a:rPr lang="tr-TR" altLang="tr-TR" dirty="0"/>
              <a:t>;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wolf</a:t>
            </a:r>
            <a:r>
              <a:rPr lang="tr-TR" altLang="tr-TR" dirty="0"/>
              <a:t> </a:t>
            </a:r>
            <a:r>
              <a:rPr lang="tr-TR" altLang="tr-TR" dirty="0" err="1"/>
              <a:t>makes</a:t>
            </a:r>
            <a:r>
              <a:rPr lang="tr-TR" altLang="tr-TR" dirty="0"/>
              <a:t> </a:t>
            </a:r>
            <a:r>
              <a:rPr lang="tr-TR" altLang="tr-TR" dirty="0" err="1"/>
              <a:t>decisions</a:t>
            </a:r>
            <a:r>
              <a:rPr lang="tr-TR" altLang="tr-TR" dirty="0"/>
              <a:t> </a:t>
            </a:r>
            <a:r>
              <a:rPr lang="tr-TR" altLang="tr-TR" dirty="0" err="1"/>
              <a:t>based</a:t>
            </a:r>
            <a:r>
              <a:rPr lang="tr-TR" altLang="tr-TR" dirty="0"/>
              <a:t> on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current</a:t>
            </a:r>
            <a:r>
              <a:rPr lang="tr-TR" altLang="tr-TR" dirty="0"/>
              <a:t> </a:t>
            </a:r>
            <a:r>
              <a:rPr lang="tr-TR" altLang="tr-TR" dirty="0" err="1"/>
              <a:t>state</a:t>
            </a:r>
            <a:r>
              <a:rPr lang="tr-TR" altLang="tr-TR" dirty="0"/>
              <a:t> of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journey</a:t>
            </a:r>
            <a:r>
              <a:rPr lang="tr-TR" altLang="tr-TR" dirty="0"/>
              <a:t>, </a:t>
            </a:r>
            <a:r>
              <a:rPr lang="tr-TR" altLang="tr-TR" dirty="0" err="1"/>
              <a:t>such</a:t>
            </a:r>
            <a:r>
              <a:rPr lang="tr-TR" altLang="tr-TR" dirty="0"/>
              <a:t> as </a:t>
            </a:r>
            <a:r>
              <a:rPr lang="tr-TR" altLang="tr-TR" dirty="0" err="1"/>
              <a:t>whether</a:t>
            </a:r>
            <a:r>
              <a:rPr lang="tr-TR" altLang="tr-TR" dirty="0"/>
              <a:t> </a:t>
            </a:r>
            <a:r>
              <a:rPr lang="tr-TR" altLang="tr-TR" dirty="0" err="1"/>
              <a:t>to</a:t>
            </a:r>
            <a:r>
              <a:rPr lang="tr-TR" altLang="tr-TR" dirty="0"/>
              <a:t> </a:t>
            </a:r>
            <a:r>
              <a:rPr lang="tr-TR" altLang="tr-TR" dirty="0" err="1"/>
              <a:t>run</a:t>
            </a:r>
            <a:r>
              <a:rPr lang="tr-TR" altLang="tr-TR" dirty="0"/>
              <a:t>, stop, </a:t>
            </a:r>
            <a:r>
              <a:rPr lang="tr-TR" altLang="tr-TR" dirty="0" err="1"/>
              <a:t>or</a:t>
            </a:r>
            <a:r>
              <a:rPr lang="tr-TR" altLang="tr-TR" dirty="0"/>
              <a:t> </a:t>
            </a:r>
            <a:r>
              <a:rPr lang="tr-TR" altLang="tr-TR" dirty="0" err="1"/>
              <a:t>avoid</a:t>
            </a:r>
            <a:r>
              <a:rPr lang="tr-TR" altLang="tr-TR" dirty="0"/>
              <a:t> </a:t>
            </a:r>
            <a:r>
              <a:rPr lang="tr-TR" altLang="tr-TR" dirty="0" err="1"/>
              <a:t>obstacles</a:t>
            </a:r>
            <a:r>
              <a:rPr lang="tr-TR" altLang="tr-TR" dirty="0"/>
              <a:t>. </a:t>
            </a:r>
            <a:r>
              <a:rPr lang="tr-TR" altLang="tr-TR" dirty="0" err="1"/>
              <a:t>Each</a:t>
            </a:r>
            <a:r>
              <a:rPr lang="tr-TR" altLang="tr-TR" dirty="0"/>
              <a:t> </a:t>
            </a:r>
            <a:r>
              <a:rPr lang="tr-TR" altLang="tr-TR" dirty="0" err="1"/>
              <a:t>action</a:t>
            </a:r>
            <a:r>
              <a:rPr lang="tr-TR" altLang="tr-TR" dirty="0"/>
              <a:t> </a:t>
            </a:r>
            <a:r>
              <a:rPr lang="tr-TR" altLang="tr-TR" dirty="0" err="1"/>
              <a:t>influences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current</a:t>
            </a:r>
            <a:r>
              <a:rPr lang="tr-TR" altLang="tr-TR" dirty="0"/>
              <a:t> </a:t>
            </a:r>
            <a:r>
              <a:rPr lang="tr-TR" altLang="tr-TR" dirty="0" err="1"/>
              <a:t>game</a:t>
            </a:r>
            <a:r>
              <a:rPr lang="tr-TR" altLang="tr-TR" dirty="0"/>
              <a:t> </a:t>
            </a:r>
            <a:r>
              <a:rPr lang="tr-TR" altLang="tr-TR" dirty="0" err="1"/>
              <a:t>state</a:t>
            </a:r>
            <a:r>
              <a:rPr lang="tr-TR" altLang="tr-TR" dirty="0"/>
              <a:t> </a:t>
            </a:r>
            <a:r>
              <a:rPr lang="tr-TR" altLang="tr-TR" dirty="0" err="1"/>
              <a:t>and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wolf</a:t>
            </a:r>
            <a:r>
              <a:rPr lang="tr-TR" altLang="tr-TR" dirty="0"/>
              <a:t> </a:t>
            </a:r>
            <a:r>
              <a:rPr lang="tr-TR" altLang="tr-TR" dirty="0" err="1"/>
              <a:t>must</a:t>
            </a:r>
            <a:r>
              <a:rPr lang="tr-TR" altLang="tr-TR" dirty="0"/>
              <a:t> </a:t>
            </a:r>
            <a:r>
              <a:rPr lang="tr-TR" altLang="tr-TR" dirty="0" err="1"/>
              <a:t>continuously</a:t>
            </a:r>
            <a:r>
              <a:rPr lang="tr-TR" altLang="tr-TR" dirty="0"/>
              <a:t> </a:t>
            </a:r>
            <a:r>
              <a:rPr lang="tr-TR" altLang="tr-TR" dirty="0" err="1"/>
              <a:t>adapt</a:t>
            </a:r>
            <a:r>
              <a:rPr lang="tr-TR" altLang="tr-TR" dirty="0"/>
              <a:t> </a:t>
            </a:r>
            <a:r>
              <a:rPr lang="tr-TR" altLang="tr-TR" dirty="0" err="1"/>
              <a:t>to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changing</a:t>
            </a:r>
            <a:r>
              <a:rPr lang="tr-TR" altLang="tr-TR" dirty="0"/>
              <a:t> </a:t>
            </a:r>
            <a:r>
              <a:rPr lang="tr-TR" altLang="tr-TR" dirty="0" err="1"/>
              <a:t>environment</a:t>
            </a:r>
            <a:r>
              <a:rPr lang="tr-TR" altLang="tr-TR" dirty="0"/>
              <a:t>.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wolf's</a:t>
            </a:r>
            <a:r>
              <a:rPr lang="tr-TR" altLang="tr-TR" dirty="0"/>
              <a:t> </a:t>
            </a:r>
            <a:r>
              <a:rPr lang="tr-TR" altLang="tr-TR" dirty="0" err="1"/>
              <a:t>actions</a:t>
            </a:r>
            <a:r>
              <a:rPr lang="tr-TR" altLang="tr-TR" dirty="0"/>
              <a:t> </a:t>
            </a:r>
            <a:r>
              <a:rPr lang="tr-TR" altLang="tr-TR" dirty="0" err="1"/>
              <a:t>affect</a:t>
            </a:r>
            <a:r>
              <a:rPr lang="tr-TR" altLang="tr-TR" dirty="0"/>
              <a:t> </a:t>
            </a:r>
            <a:r>
              <a:rPr lang="tr-TR" altLang="tr-TR" dirty="0" err="1"/>
              <a:t>both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immediate</a:t>
            </a:r>
            <a:r>
              <a:rPr lang="tr-TR" altLang="tr-TR" dirty="0"/>
              <a:t> </a:t>
            </a:r>
            <a:r>
              <a:rPr lang="tr-TR" altLang="tr-TR" dirty="0" err="1"/>
              <a:t>survival</a:t>
            </a:r>
            <a:r>
              <a:rPr lang="tr-TR" altLang="tr-TR" dirty="0"/>
              <a:t> </a:t>
            </a:r>
            <a:r>
              <a:rPr lang="tr-TR" altLang="tr-TR" dirty="0" err="1"/>
              <a:t>and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eventual</a:t>
            </a:r>
            <a:r>
              <a:rPr lang="tr-TR" altLang="tr-TR" dirty="0"/>
              <a:t> </a:t>
            </a:r>
            <a:r>
              <a:rPr lang="tr-TR" altLang="tr-TR" dirty="0" err="1"/>
              <a:t>leadership</a:t>
            </a:r>
            <a:r>
              <a:rPr lang="tr-TR" altLang="tr-TR" dirty="0"/>
              <a:t> of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baby</a:t>
            </a:r>
            <a:r>
              <a:rPr lang="tr-TR" altLang="tr-TR" dirty="0"/>
              <a:t>. </a:t>
            </a:r>
          </a:p>
          <a:p>
            <a:pPr marR="0" lvl="0" algn="just"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tr-TR" altLang="tr-TR" b="1" dirty="0" err="1"/>
              <a:t>Imperfect</a:t>
            </a:r>
            <a:r>
              <a:rPr lang="tr-TR" altLang="tr-TR" b="1" dirty="0"/>
              <a:t> </a:t>
            </a:r>
            <a:r>
              <a:rPr lang="tr-TR" altLang="tr-TR" dirty="0"/>
              <a:t>Game, </a:t>
            </a:r>
            <a:r>
              <a:rPr lang="tr-TR" altLang="tr-TR" dirty="0" err="1"/>
              <a:t>because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map</a:t>
            </a:r>
            <a:r>
              <a:rPr lang="tr-TR" altLang="tr-TR" dirty="0"/>
              <a:t> is </a:t>
            </a:r>
            <a:r>
              <a:rPr lang="tr-TR" altLang="tr-TR" dirty="0" err="1"/>
              <a:t>generated</a:t>
            </a:r>
            <a:r>
              <a:rPr lang="tr-TR" altLang="tr-TR" dirty="0"/>
              <a:t> in </a:t>
            </a:r>
            <a:r>
              <a:rPr lang="tr-TR" altLang="tr-TR" dirty="0" err="1"/>
              <a:t>real</a:t>
            </a:r>
            <a:r>
              <a:rPr lang="tr-TR" altLang="tr-TR" dirty="0"/>
              <a:t>-time, </a:t>
            </a:r>
            <a:r>
              <a:rPr lang="tr-TR" altLang="tr-TR" dirty="0" err="1"/>
              <a:t>hence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woplf</a:t>
            </a:r>
            <a:r>
              <a:rPr lang="tr-TR" altLang="tr-TR" dirty="0"/>
              <a:t> </a:t>
            </a:r>
            <a:r>
              <a:rPr lang="tr-TR" altLang="tr-TR" dirty="0" err="1"/>
              <a:t>does</a:t>
            </a:r>
            <a:r>
              <a:rPr lang="tr-TR" altLang="tr-TR" dirty="0"/>
              <a:t> not </a:t>
            </a:r>
            <a:r>
              <a:rPr lang="tr-TR" altLang="tr-TR" dirty="0" err="1"/>
              <a:t>know</a:t>
            </a:r>
            <a:r>
              <a:rPr lang="tr-TR" altLang="tr-TR" dirty="0"/>
              <a:t> </a:t>
            </a:r>
            <a:r>
              <a:rPr lang="tr-TR" altLang="tr-TR" dirty="0" err="1"/>
              <a:t>which</a:t>
            </a:r>
            <a:r>
              <a:rPr lang="tr-TR" altLang="tr-TR" dirty="0"/>
              <a:t> </a:t>
            </a:r>
            <a:r>
              <a:rPr lang="tr-TR" altLang="tr-TR" dirty="0" err="1"/>
              <a:t>obstacles</a:t>
            </a:r>
            <a:r>
              <a:rPr lang="tr-TR" altLang="tr-TR" dirty="0"/>
              <a:t> </a:t>
            </a:r>
            <a:r>
              <a:rPr lang="tr-TR" altLang="tr-TR" dirty="0" err="1"/>
              <a:t>are</a:t>
            </a:r>
            <a:r>
              <a:rPr lang="tr-TR" altLang="tr-TR" dirty="0"/>
              <a:t> </a:t>
            </a:r>
            <a:r>
              <a:rPr lang="tr-TR" altLang="tr-TR" dirty="0" err="1"/>
              <a:t>where</a:t>
            </a:r>
            <a:r>
              <a:rPr lang="tr-TR" altLang="tr-TR" dirty="0"/>
              <a:t> on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road</a:t>
            </a:r>
            <a:r>
              <a:rPr lang="tr-TR" altLang="tr-TR" dirty="0"/>
              <a:t>, </a:t>
            </a:r>
            <a:r>
              <a:rPr lang="tr-TR" altLang="tr-TR" dirty="0" err="1"/>
              <a:t>until</a:t>
            </a:r>
            <a:r>
              <a:rPr lang="tr-TR" altLang="tr-TR" dirty="0"/>
              <a:t> </a:t>
            </a:r>
            <a:r>
              <a:rPr lang="tr-TR" altLang="tr-TR" dirty="0" err="1"/>
              <a:t>being</a:t>
            </a:r>
            <a:r>
              <a:rPr lang="tr-TR" altLang="tr-TR" dirty="0"/>
              <a:t> </a:t>
            </a:r>
            <a:r>
              <a:rPr lang="tr-TR" altLang="tr-TR" dirty="0" err="1"/>
              <a:t>there</a:t>
            </a:r>
            <a:endParaRPr lang="tr-TR" altLang="tr-TR" dirty="0"/>
          </a:p>
          <a:p>
            <a:pPr algn="ctr">
              <a:buFont typeface="Wingdings" panose="05000000000000000000" pitchFamily="2" charset="2"/>
              <a:buChar char="§"/>
            </a:pPr>
            <a:endParaRPr lang="tr-TR" dirty="0"/>
          </a:p>
          <a:p>
            <a:pPr algn="ctr">
              <a:buFont typeface="Wingdings" panose="05000000000000000000" pitchFamily="2" charset="2"/>
              <a:buChar char="§"/>
            </a:pPr>
            <a:endParaRPr lang="tr-TR" dirty="0"/>
          </a:p>
          <a:p>
            <a:pPr marL="0" indent="0" algn="ctr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9550131"/>
      </p:ext>
    </p:extLst>
  </p:cSld>
  <p:clrMapOvr>
    <a:masterClrMapping/>
  </p:clrMapOvr>
</p:sld>
</file>

<file path=ppt/theme/theme1.xml><?xml version="1.0" encoding="utf-8"?>
<a:theme xmlns:a="http://schemas.openxmlformats.org/drawingml/2006/main" name="Uçak İzi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Uçak İzi</Template>
  <TotalTime>495</TotalTime>
  <Words>633</Words>
  <Application>Microsoft Office PowerPoint</Application>
  <PresentationFormat>Geniş ekran</PresentationFormat>
  <Paragraphs>45</Paragraphs>
  <Slides>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Agency FB</vt:lpstr>
      <vt:lpstr>Arial</vt:lpstr>
      <vt:lpstr>Century Gothic</vt:lpstr>
      <vt:lpstr>Wingdings</vt:lpstr>
      <vt:lpstr>Uçak İzi</vt:lpstr>
      <vt:lpstr>- BorTecıne Run -</vt:lpstr>
      <vt:lpstr>THE Mythologıcal HISTORY    of the game </vt:lpstr>
      <vt:lpstr>PowerPoint Sunusu</vt:lpstr>
      <vt:lpstr>Game Objectıves</vt:lpstr>
      <vt:lpstr>Core MECHANICS</vt:lpstr>
      <vt:lpstr>Game DYNAMICS</vt:lpstr>
      <vt:lpstr>Player &amp; Game Type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Wolf mother       – Bozkurt -</dc:title>
  <dc:creator>Kayra Özdemir</dc:creator>
  <cp:lastModifiedBy>Kayra Özdemir</cp:lastModifiedBy>
  <cp:revision>35</cp:revision>
  <dcterms:created xsi:type="dcterms:W3CDTF">2025-01-08T07:34:01Z</dcterms:created>
  <dcterms:modified xsi:type="dcterms:W3CDTF">2025-01-09T08:22:23Z</dcterms:modified>
</cp:coreProperties>
</file>